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8099425" cy="28797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 userDrawn="1">
          <p15:clr>
            <a:srgbClr val="A4A3A4"/>
          </p15:clr>
        </p15:guide>
        <p15:guide id="2" pos="306" userDrawn="1">
          <p15:clr>
            <a:srgbClr val="A4A3A4"/>
          </p15:clr>
        </p15:guide>
        <p15:guide id="3" pos="13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27" d="100"/>
          <a:sy n="127" d="100"/>
        </p:scale>
        <p:origin x="126" y="354"/>
      </p:cViewPr>
      <p:guideLst>
        <p:guide orient="horz" pos="907"/>
        <p:guide pos="306"/>
        <p:guide pos="13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2428" y="471289"/>
            <a:ext cx="6074569" cy="1002571"/>
          </a:xfrm>
        </p:spPr>
        <p:txBody>
          <a:bodyPr anchor="b"/>
          <a:lstStyle>
            <a:lvl1pPr algn="ctr">
              <a:defRPr sz="251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2428" y="1512522"/>
            <a:ext cx="6074569" cy="695267"/>
          </a:xfrm>
        </p:spPr>
        <p:txBody>
          <a:bodyPr/>
          <a:lstStyle>
            <a:lvl1pPr marL="0" indent="0" algn="ctr">
              <a:buNone/>
              <a:defRPr sz="1008"/>
            </a:lvl1pPr>
            <a:lvl2pPr marL="191978" indent="0" algn="ctr">
              <a:buNone/>
              <a:defRPr sz="840"/>
            </a:lvl2pPr>
            <a:lvl3pPr marL="383957" indent="0" algn="ctr">
              <a:buNone/>
              <a:defRPr sz="756"/>
            </a:lvl3pPr>
            <a:lvl4pPr marL="575935" indent="0" algn="ctr">
              <a:buNone/>
              <a:defRPr sz="672"/>
            </a:lvl4pPr>
            <a:lvl5pPr marL="767913" indent="0" algn="ctr">
              <a:buNone/>
              <a:defRPr sz="672"/>
            </a:lvl5pPr>
            <a:lvl6pPr marL="959891" indent="0" algn="ctr">
              <a:buNone/>
              <a:defRPr sz="672"/>
            </a:lvl6pPr>
            <a:lvl7pPr marL="1151870" indent="0" algn="ctr">
              <a:buNone/>
              <a:defRPr sz="672"/>
            </a:lvl7pPr>
            <a:lvl8pPr marL="1343848" indent="0" algn="ctr">
              <a:buNone/>
              <a:defRPr sz="672"/>
            </a:lvl8pPr>
            <a:lvl9pPr marL="1535826" indent="0" algn="ctr">
              <a:buNone/>
              <a:defRPr sz="672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0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2496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96151" y="153319"/>
            <a:ext cx="1746439" cy="2440434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6835" y="153319"/>
            <a:ext cx="5138073" cy="2440434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505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7878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617" y="717932"/>
            <a:ext cx="6985754" cy="1197885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2617" y="1927150"/>
            <a:ext cx="6985754" cy="629940"/>
          </a:xfrm>
        </p:spPr>
        <p:txBody>
          <a:bodyPr/>
          <a:lstStyle>
            <a:lvl1pPr marL="0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1pPr>
            <a:lvl2pPr marL="191978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2pPr>
            <a:lvl3pPr marL="38395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3pPr>
            <a:lvl4pPr marL="575935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4pPr>
            <a:lvl5pPr marL="767913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5pPr>
            <a:lvl6pPr marL="959891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6pPr>
            <a:lvl7pPr marL="1151870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7pPr>
            <a:lvl8pPr marL="1343848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8pPr>
            <a:lvl9pPr marL="1535826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695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6835" y="766593"/>
            <a:ext cx="3442256" cy="182715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00334" y="766593"/>
            <a:ext cx="3442256" cy="182715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8801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890" y="153319"/>
            <a:ext cx="6985754" cy="55661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7891" y="705933"/>
            <a:ext cx="3426436" cy="345967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1978" indent="0">
              <a:buNone/>
              <a:defRPr sz="840" b="1"/>
            </a:lvl2pPr>
            <a:lvl3pPr marL="383957" indent="0">
              <a:buNone/>
              <a:defRPr sz="756" b="1"/>
            </a:lvl3pPr>
            <a:lvl4pPr marL="575935" indent="0">
              <a:buNone/>
              <a:defRPr sz="672" b="1"/>
            </a:lvl4pPr>
            <a:lvl5pPr marL="767913" indent="0">
              <a:buNone/>
              <a:defRPr sz="672" b="1"/>
            </a:lvl5pPr>
            <a:lvl6pPr marL="959891" indent="0">
              <a:buNone/>
              <a:defRPr sz="672" b="1"/>
            </a:lvl6pPr>
            <a:lvl7pPr marL="1151870" indent="0">
              <a:buNone/>
              <a:defRPr sz="672" b="1"/>
            </a:lvl7pPr>
            <a:lvl8pPr marL="1343848" indent="0">
              <a:buNone/>
              <a:defRPr sz="672" b="1"/>
            </a:lvl8pPr>
            <a:lvl9pPr marL="1535826" indent="0">
              <a:buNone/>
              <a:defRPr sz="672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891" y="1051899"/>
            <a:ext cx="3426436" cy="1547186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00334" y="705933"/>
            <a:ext cx="3443311" cy="345967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1978" indent="0">
              <a:buNone/>
              <a:defRPr sz="840" b="1"/>
            </a:lvl2pPr>
            <a:lvl3pPr marL="383957" indent="0">
              <a:buNone/>
              <a:defRPr sz="756" b="1"/>
            </a:lvl3pPr>
            <a:lvl4pPr marL="575935" indent="0">
              <a:buNone/>
              <a:defRPr sz="672" b="1"/>
            </a:lvl4pPr>
            <a:lvl5pPr marL="767913" indent="0">
              <a:buNone/>
              <a:defRPr sz="672" b="1"/>
            </a:lvl5pPr>
            <a:lvl6pPr marL="959891" indent="0">
              <a:buNone/>
              <a:defRPr sz="672" b="1"/>
            </a:lvl6pPr>
            <a:lvl7pPr marL="1151870" indent="0">
              <a:buNone/>
              <a:defRPr sz="672" b="1"/>
            </a:lvl7pPr>
            <a:lvl8pPr marL="1343848" indent="0">
              <a:buNone/>
              <a:defRPr sz="672" b="1"/>
            </a:lvl8pPr>
            <a:lvl9pPr marL="1535826" indent="0">
              <a:buNone/>
              <a:defRPr sz="672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00334" y="1051899"/>
            <a:ext cx="3443311" cy="1547186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767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304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4173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891" y="191982"/>
            <a:ext cx="2612275" cy="671936"/>
          </a:xfrm>
        </p:spPr>
        <p:txBody>
          <a:bodyPr anchor="b"/>
          <a:lstStyle>
            <a:lvl1pPr>
              <a:defRPr sz="134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3311" y="414627"/>
            <a:ext cx="4100334" cy="2046471"/>
          </a:xfrm>
        </p:spPr>
        <p:txBody>
          <a:bodyPr/>
          <a:lstStyle>
            <a:lvl1pPr>
              <a:defRPr sz="1344"/>
            </a:lvl1pPr>
            <a:lvl2pPr>
              <a:defRPr sz="1176"/>
            </a:lvl2pPr>
            <a:lvl3pPr>
              <a:defRPr sz="1008"/>
            </a:lvl3pPr>
            <a:lvl4pPr>
              <a:defRPr sz="840"/>
            </a:lvl4pPr>
            <a:lvl5pPr>
              <a:defRPr sz="840"/>
            </a:lvl5pPr>
            <a:lvl6pPr>
              <a:defRPr sz="840"/>
            </a:lvl6pPr>
            <a:lvl7pPr>
              <a:defRPr sz="840"/>
            </a:lvl7pPr>
            <a:lvl8pPr>
              <a:defRPr sz="840"/>
            </a:lvl8pPr>
            <a:lvl9pPr>
              <a:defRPr sz="84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7891" y="863918"/>
            <a:ext cx="2612275" cy="1600514"/>
          </a:xfrm>
        </p:spPr>
        <p:txBody>
          <a:bodyPr/>
          <a:lstStyle>
            <a:lvl1pPr marL="0" indent="0">
              <a:buNone/>
              <a:defRPr sz="672"/>
            </a:lvl1pPr>
            <a:lvl2pPr marL="191978" indent="0">
              <a:buNone/>
              <a:defRPr sz="588"/>
            </a:lvl2pPr>
            <a:lvl3pPr marL="383957" indent="0">
              <a:buNone/>
              <a:defRPr sz="504"/>
            </a:lvl3pPr>
            <a:lvl4pPr marL="575935" indent="0">
              <a:buNone/>
              <a:defRPr sz="420"/>
            </a:lvl4pPr>
            <a:lvl5pPr marL="767913" indent="0">
              <a:buNone/>
              <a:defRPr sz="420"/>
            </a:lvl5pPr>
            <a:lvl6pPr marL="959891" indent="0">
              <a:buNone/>
              <a:defRPr sz="420"/>
            </a:lvl6pPr>
            <a:lvl7pPr marL="1151870" indent="0">
              <a:buNone/>
              <a:defRPr sz="420"/>
            </a:lvl7pPr>
            <a:lvl8pPr marL="1343848" indent="0">
              <a:buNone/>
              <a:defRPr sz="420"/>
            </a:lvl8pPr>
            <a:lvl9pPr marL="1535826" indent="0">
              <a:buNone/>
              <a:defRPr sz="42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8408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891" y="191982"/>
            <a:ext cx="2612275" cy="671936"/>
          </a:xfrm>
        </p:spPr>
        <p:txBody>
          <a:bodyPr anchor="b"/>
          <a:lstStyle>
            <a:lvl1pPr>
              <a:defRPr sz="134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43311" y="414627"/>
            <a:ext cx="4100334" cy="2046471"/>
          </a:xfrm>
        </p:spPr>
        <p:txBody>
          <a:bodyPr anchor="t"/>
          <a:lstStyle>
            <a:lvl1pPr marL="0" indent="0">
              <a:buNone/>
              <a:defRPr sz="1344"/>
            </a:lvl1pPr>
            <a:lvl2pPr marL="191978" indent="0">
              <a:buNone/>
              <a:defRPr sz="1176"/>
            </a:lvl2pPr>
            <a:lvl3pPr marL="383957" indent="0">
              <a:buNone/>
              <a:defRPr sz="1008"/>
            </a:lvl3pPr>
            <a:lvl4pPr marL="575935" indent="0">
              <a:buNone/>
              <a:defRPr sz="840"/>
            </a:lvl4pPr>
            <a:lvl5pPr marL="767913" indent="0">
              <a:buNone/>
              <a:defRPr sz="840"/>
            </a:lvl5pPr>
            <a:lvl6pPr marL="959891" indent="0">
              <a:buNone/>
              <a:defRPr sz="840"/>
            </a:lvl6pPr>
            <a:lvl7pPr marL="1151870" indent="0">
              <a:buNone/>
              <a:defRPr sz="840"/>
            </a:lvl7pPr>
            <a:lvl8pPr marL="1343848" indent="0">
              <a:buNone/>
              <a:defRPr sz="840"/>
            </a:lvl8pPr>
            <a:lvl9pPr marL="1535826" indent="0">
              <a:buNone/>
              <a:defRPr sz="84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7891" y="863918"/>
            <a:ext cx="2612275" cy="1600514"/>
          </a:xfrm>
        </p:spPr>
        <p:txBody>
          <a:bodyPr/>
          <a:lstStyle>
            <a:lvl1pPr marL="0" indent="0">
              <a:buNone/>
              <a:defRPr sz="672"/>
            </a:lvl1pPr>
            <a:lvl2pPr marL="191978" indent="0">
              <a:buNone/>
              <a:defRPr sz="588"/>
            </a:lvl2pPr>
            <a:lvl3pPr marL="383957" indent="0">
              <a:buNone/>
              <a:defRPr sz="504"/>
            </a:lvl3pPr>
            <a:lvl4pPr marL="575935" indent="0">
              <a:buNone/>
              <a:defRPr sz="420"/>
            </a:lvl4pPr>
            <a:lvl5pPr marL="767913" indent="0">
              <a:buNone/>
              <a:defRPr sz="420"/>
            </a:lvl5pPr>
            <a:lvl6pPr marL="959891" indent="0">
              <a:buNone/>
              <a:defRPr sz="420"/>
            </a:lvl6pPr>
            <a:lvl7pPr marL="1151870" indent="0">
              <a:buNone/>
              <a:defRPr sz="420"/>
            </a:lvl7pPr>
            <a:lvl8pPr marL="1343848" indent="0">
              <a:buNone/>
              <a:defRPr sz="420"/>
            </a:lvl8pPr>
            <a:lvl9pPr marL="1535826" indent="0">
              <a:buNone/>
              <a:defRPr sz="42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8493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6836" y="153319"/>
            <a:ext cx="6985754" cy="556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6836" y="766593"/>
            <a:ext cx="6985754" cy="1827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6835" y="2669079"/>
            <a:ext cx="1822371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BF3F1-6E15-44E3-8060-67EDED02EBAC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82935" y="2669079"/>
            <a:ext cx="2733556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0219" y="2669079"/>
            <a:ext cx="1822371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9688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83957" rtl="0" eaLnBrk="1" latinLnBrk="0" hangingPunct="1">
        <a:lnSpc>
          <a:spcPct val="90000"/>
        </a:lnSpc>
        <a:spcBef>
          <a:spcPct val="0"/>
        </a:spcBef>
        <a:buNone/>
        <a:defRPr sz="18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989" indent="-95989" algn="l" defTabSz="383957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176" kern="1200">
          <a:solidFill>
            <a:schemeClr val="tx1"/>
          </a:solidFill>
          <a:latin typeface="+mn-lt"/>
          <a:ea typeface="+mn-ea"/>
          <a:cs typeface="+mn-cs"/>
        </a:defRPr>
      </a:lvl1pPr>
      <a:lvl2pPr marL="287967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1008" kern="1200">
          <a:solidFill>
            <a:schemeClr val="tx1"/>
          </a:solidFill>
          <a:latin typeface="+mn-lt"/>
          <a:ea typeface="+mn-ea"/>
          <a:cs typeface="+mn-cs"/>
        </a:defRPr>
      </a:lvl2pPr>
      <a:lvl3pPr marL="479946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3pPr>
      <a:lvl4pPr marL="671924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863902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1055881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247859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439837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631815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1pPr>
      <a:lvl2pPr marL="191978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2pPr>
      <a:lvl3pPr marL="383957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575935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767913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959891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151870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343848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535826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ZoneTexte 197"/>
          <p:cNvSpPr txBox="1"/>
          <p:nvPr/>
        </p:nvSpPr>
        <p:spPr>
          <a:xfrm>
            <a:off x="1037488" y="1709677"/>
            <a:ext cx="135111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500" b="1" i="1" dirty="0">
                <a:latin typeface="+mj-lt"/>
              </a:rPr>
              <a:t>Amount in words </a:t>
            </a:r>
            <a:r>
              <a:rPr lang="fr-FR" sz="500" i="1" dirty="0">
                <a:latin typeface="+mj-lt"/>
              </a:rPr>
              <a:t>/ Somme en toutes lettres</a:t>
            </a:r>
          </a:p>
        </p:txBody>
      </p:sp>
      <p:sp>
        <p:nvSpPr>
          <p:cNvPr id="197" name="ZoneTexte 196"/>
          <p:cNvSpPr txBox="1"/>
          <p:nvPr/>
        </p:nvSpPr>
        <p:spPr>
          <a:xfrm>
            <a:off x="1081706" y="1312550"/>
            <a:ext cx="130174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500" b="1" i="1" kern="800" dirty="0">
                <a:latin typeface="+mj-lt"/>
              </a:rPr>
              <a:t>Name in capital </a:t>
            </a:r>
            <a:r>
              <a:rPr lang="fr-FR" sz="500" b="1" i="1" kern="800" dirty="0" err="1">
                <a:latin typeface="+mj-lt"/>
              </a:rPr>
              <a:t>letters</a:t>
            </a:r>
            <a:r>
              <a:rPr lang="fr-FR" sz="500" b="1" i="1" kern="800" dirty="0">
                <a:latin typeface="+mj-lt"/>
              </a:rPr>
              <a:t> </a:t>
            </a:r>
            <a:r>
              <a:rPr lang="fr-FR" sz="500" i="1" kern="800" dirty="0">
                <a:latin typeface="+mj-lt"/>
              </a:rPr>
              <a:t>/ Nom en majuscules</a:t>
            </a:r>
          </a:p>
        </p:txBody>
      </p:sp>
      <p:sp>
        <p:nvSpPr>
          <p:cNvPr id="189" name="ZoneTexte 188"/>
          <p:cNvSpPr txBox="1"/>
          <p:nvPr/>
        </p:nvSpPr>
        <p:spPr>
          <a:xfrm>
            <a:off x="1515242" y="2259283"/>
            <a:ext cx="85560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500" b="1" i="1" dirty="0">
                <a:latin typeface="+mj-lt"/>
              </a:rPr>
              <a:t>(</a:t>
            </a:r>
            <a:r>
              <a:rPr lang="fr-FR" sz="500" b="1" i="1" dirty="0" err="1">
                <a:latin typeface="+mj-lt"/>
              </a:rPr>
              <a:t>beneficiary</a:t>
            </a:r>
            <a:r>
              <a:rPr lang="fr-FR" sz="500" b="1" i="1" dirty="0">
                <a:latin typeface="+mj-lt"/>
              </a:rPr>
              <a:t> / </a:t>
            </a:r>
            <a:r>
              <a:rPr lang="fr-FR" sz="500" i="1" dirty="0">
                <a:latin typeface="+mj-lt"/>
              </a:rPr>
              <a:t>destinataire)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2774"/>
          <a:stretch/>
        </p:blipFill>
        <p:spPr>
          <a:xfrm flipH="1">
            <a:off x="2354139" y="0"/>
            <a:ext cx="3603022" cy="258991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680781" y="2159087"/>
            <a:ext cx="9074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+mj-lt"/>
              </a:rPr>
              <a:t>Phone number: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375076" y="2263611"/>
            <a:ext cx="99943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b="1" i="1" dirty="0">
                <a:latin typeface="+mj-lt"/>
              </a:rPr>
              <a:t>(</a:t>
            </a:r>
            <a:r>
              <a:rPr lang="fr-FR" sz="600" b="1" i="1" dirty="0" err="1">
                <a:latin typeface="+mj-lt"/>
              </a:rPr>
              <a:t>beneficiary</a:t>
            </a:r>
            <a:r>
              <a:rPr lang="fr-FR" sz="600" b="1" i="1" dirty="0">
                <a:latin typeface="+mj-lt"/>
              </a:rPr>
              <a:t> </a:t>
            </a:r>
            <a:r>
              <a:rPr lang="fr-FR" sz="600" i="1" dirty="0">
                <a:latin typeface="+mj-lt"/>
              </a:rPr>
              <a:t>/ destinataire)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7161704" y="4555"/>
            <a:ext cx="881884" cy="1008137"/>
            <a:chOff x="6977624" y="40244"/>
            <a:chExt cx="881884" cy="1008137"/>
          </a:xfrm>
        </p:grpSpPr>
        <p:sp>
          <p:nvSpPr>
            <p:cNvPr id="8" name="ZoneTexte 7"/>
            <p:cNvSpPr txBox="1"/>
            <p:nvPr/>
          </p:nvSpPr>
          <p:spPr>
            <a:xfrm>
              <a:off x="6977624" y="832937"/>
              <a:ext cx="8818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775" dirty="0"/>
                <a:t>4646-6543-3491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7029643" y="40244"/>
              <a:ext cx="807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200" dirty="0"/>
                <a:t>FINTATOO</a:t>
              </a:r>
            </a:p>
          </p:txBody>
        </p:sp>
      </p:grp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7" t="18539" r="19482" b="19231"/>
          <a:stretch/>
        </p:blipFill>
        <p:spPr>
          <a:xfrm>
            <a:off x="7294493" y="206632"/>
            <a:ext cx="641165" cy="644893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442258" y="2406900"/>
            <a:ext cx="953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+mj-lt"/>
              </a:rPr>
              <a:t>   Serial number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685514" y="2266486"/>
            <a:ext cx="90748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latin typeface="+mj-lt"/>
              </a:rPr>
              <a:t>Numéro de téléphone</a:t>
            </a:r>
            <a:endParaRPr lang="fr-FR" sz="600" i="1" dirty="0">
              <a:latin typeface="+mj-lt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381143" y="781973"/>
            <a:ext cx="7408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+mj-lt"/>
              </a:rPr>
              <a:t>Devise: XAF</a:t>
            </a:r>
            <a:endParaRPr lang="fr-FR" sz="1000" b="1" dirty="0">
              <a:latin typeface="+mj-lt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437810" y="1611054"/>
            <a:ext cx="8868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+mj-lt"/>
              </a:rPr>
              <a:t>The </a:t>
            </a:r>
            <a:r>
              <a:rPr lang="fr-FR" sz="900" b="1" dirty="0" err="1">
                <a:latin typeface="+mj-lt"/>
              </a:rPr>
              <a:t>amount</a:t>
            </a:r>
            <a:r>
              <a:rPr lang="fr-FR" sz="900" b="1" dirty="0">
                <a:latin typeface="+mj-lt"/>
              </a:rPr>
              <a:t> of: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6569050" y="1469162"/>
            <a:ext cx="3161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+mj-lt"/>
              </a:rPr>
              <a:t>At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6537904" y="1656647"/>
            <a:ext cx="3867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+mj-lt"/>
              </a:rPr>
              <a:t> The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6684330" y="1477547"/>
            <a:ext cx="3686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latin typeface="+mj-lt"/>
              </a:rPr>
              <a:t>/À: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6740067" y="1667544"/>
            <a:ext cx="3686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latin typeface="+mj-lt"/>
              </a:rPr>
              <a:t>/Le: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6964694" y="968443"/>
            <a:ext cx="6160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latin typeface="+mj-lt"/>
              </a:rPr>
              <a:t>/ Montant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2450074" y="1713641"/>
            <a:ext cx="11753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latin typeface="+mj-lt"/>
              </a:rPr>
              <a:t>Le montant de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3279767" y="2443857"/>
            <a:ext cx="74336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latin typeface="+mj-lt"/>
              </a:rPr>
              <a:t>Numéro de série</a:t>
            </a:r>
          </a:p>
        </p:txBody>
      </p:sp>
      <p:sp>
        <p:nvSpPr>
          <p:cNvPr id="22" name="Triangle isocèle 21"/>
          <p:cNvSpPr/>
          <p:nvPr/>
        </p:nvSpPr>
        <p:spPr>
          <a:xfrm flipV="1">
            <a:off x="3295601" y="2509721"/>
            <a:ext cx="49689" cy="4571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Connecteur droit 22"/>
          <p:cNvCxnSpPr/>
          <p:nvPr/>
        </p:nvCxnSpPr>
        <p:spPr>
          <a:xfrm>
            <a:off x="3222695" y="1362157"/>
            <a:ext cx="304004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2527914" y="1580237"/>
            <a:ext cx="201394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2552758" y="1947090"/>
            <a:ext cx="370998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370341" y="1945510"/>
            <a:ext cx="1580809" cy="593108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6370341" y="1945510"/>
            <a:ext cx="36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370341" y="2504304"/>
            <a:ext cx="36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919003" y="1945510"/>
            <a:ext cx="36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919003" y="2504304"/>
            <a:ext cx="36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</a:endParaRPr>
          </a:p>
        </p:txBody>
      </p:sp>
      <p:cxnSp>
        <p:nvCxnSpPr>
          <p:cNvPr id="36" name="Connecteur droit 35"/>
          <p:cNvCxnSpPr/>
          <p:nvPr/>
        </p:nvCxnSpPr>
        <p:spPr>
          <a:xfrm>
            <a:off x="6998897" y="1835844"/>
            <a:ext cx="94521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 flipH="1">
            <a:off x="7227183" y="1738302"/>
            <a:ext cx="43030" cy="849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 flipH="1">
            <a:off x="7506497" y="1737392"/>
            <a:ext cx="43030" cy="849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riangle isocèle 38"/>
          <p:cNvSpPr/>
          <p:nvPr/>
        </p:nvSpPr>
        <p:spPr>
          <a:xfrm flipV="1">
            <a:off x="2527914" y="2509826"/>
            <a:ext cx="49689" cy="4571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6662557" y="1138895"/>
            <a:ext cx="1287589" cy="281002"/>
            <a:chOff x="6662557" y="1138895"/>
            <a:chExt cx="1287589" cy="281002"/>
          </a:xfrm>
        </p:grpSpPr>
        <p:sp>
          <p:nvSpPr>
            <p:cNvPr id="31" name="Rectangle 30"/>
            <p:cNvSpPr/>
            <p:nvPr/>
          </p:nvSpPr>
          <p:spPr>
            <a:xfrm>
              <a:off x="6664764" y="1145113"/>
              <a:ext cx="1277678" cy="26899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548235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662557" y="1138895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663775" y="1383897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912794" y="1141336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914146" y="1383688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0" name="Connecteur droit 39"/>
            <p:cNvCxnSpPr/>
            <p:nvPr/>
          </p:nvCxnSpPr>
          <p:spPr>
            <a:xfrm>
              <a:off x="6731144" y="1359352"/>
              <a:ext cx="109082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ZoneTexte 40"/>
          <p:cNvSpPr txBox="1"/>
          <p:nvPr/>
        </p:nvSpPr>
        <p:spPr>
          <a:xfrm>
            <a:off x="2437810" y="1210372"/>
            <a:ext cx="8868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>
                <a:latin typeface="+mj-lt"/>
              </a:rPr>
              <a:t>Received</a:t>
            </a:r>
            <a:r>
              <a:rPr lang="fr-FR" sz="900" b="1" dirty="0">
                <a:latin typeface="+mj-lt"/>
              </a:rPr>
              <a:t> </a:t>
            </a:r>
            <a:r>
              <a:rPr lang="fr-FR" sz="900" b="1" dirty="0" err="1">
                <a:latin typeface="+mj-lt"/>
              </a:rPr>
              <a:t>from</a:t>
            </a:r>
            <a:r>
              <a:rPr lang="fr-FR" sz="900" b="1" dirty="0">
                <a:latin typeface="+mj-lt"/>
              </a:rPr>
              <a:t>: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6566359" y="957643"/>
            <a:ext cx="5875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+mj-lt"/>
              </a:rPr>
              <a:t>Amount</a:t>
            </a:r>
          </a:p>
        </p:txBody>
      </p:sp>
      <p:cxnSp>
        <p:nvCxnSpPr>
          <p:cNvPr id="43" name="Connecteur droit 42"/>
          <p:cNvCxnSpPr/>
          <p:nvPr/>
        </p:nvCxnSpPr>
        <p:spPr>
          <a:xfrm>
            <a:off x="3242657" y="1760699"/>
            <a:ext cx="302008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/>
          <p:cNvSpPr txBox="1"/>
          <p:nvPr/>
        </p:nvSpPr>
        <p:spPr>
          <a:xfrm>
            <a:off x="2368363" y="52841"/>
            <a:ext cx="14120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b="1" dirty="0" err="1">
                <a:latin typeface="+mj-lt"/>
              </a:rPr>
              <a:t>Receipt</a:t>
            </a:r>
            <a:r>
              <a:rPr lang="fr-FR" sz="700" b="1" dirty="0">
                <a:latin typeface="+mj-lt"/>
              </a:rPr>
              <a:t> </a:t>
            </a:r>
            <a:r>
              <a:rPr lang="fr-FR" sz="700" dirty="0">
                <a:latin typeface="+mj-lt"/>
              </a:rPr>
              <a:t>/ Quittance   </a:t>
            </a:r>
            <a:r>
              <a:rPr lang="fr-FR" sz="700" b="1" dirty="0">
                <a:latin typeface="+mj-lt"/>
              </a:rPr>
              <a:t>N°  </a:t>
            </a:r>
            <a:r>
              <a:rPr lang="fr-FR" sz="700" b="1" dirty="0"/>
              <a:t>1887591 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6374303" y="2365153"/>
            <a:ext cx="157449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Signature &amp; </a:t>
            </a:r>
            <a:r>
              <a:rPr lang="fr-FR" sz="600" i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stamp</a:t>
            </a:r>
            <a:r>
              <a:rPr lang="fr-FR" sz="6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 /  Signature &amp; cachet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3948902" y="1710269"/>
            <a:ext cx="155121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" b="1" i="1" dirty="0">
                <a:latin typeface="+mj-lt"/>
              </a:rPr>
              <a:t>Amount in words </a:t>
            </a:r>
            <a:r>
              <a:rPr lang="fr-FR" sz="600" i="1" dirty="0">
                <a:latin typeface="+mj-lt"/>
              </a:rPr>
              <a:t>/ Somme en toutes lettres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3696328" y="1309713"/>
            <a:ext cx="180379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" b="1" i="1" dirty="0">
                <a:latin typeface="+mj-lt"/>
              </a:rPr>
              <a:t>Name in capital letters </a:t>
            </a:r>
            <a:r>
              <a:rPr lang="fr-FR" sz="600" i="1" dirty="0">
                <a:latin typeface="+mj-lt"/>
              </a:rPr>
              <a:t>/ Nom en majuscules</a:t>
            </a:r>
          </a:p>
        </p:txBody>
      </p:sp>
      <p:sp>
        <p:nvSpPr>
          <p:cNvPr id="48" name="ZoneTexte 47"/>
          <p:cNvSpPr txBox="1"/>
          <p:nvPr/>
        </p:nvSpPr>
        <p:spPr>
          <a:xfrm>
            <a:off x="2437810" y="1971673"/>
            <a:ext cx="21495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>
                <a:latin typeface="+mj-lt"/>
              </a:rPr>
              <a:t>Invoice</a:t>
            </a:r>
            <a:r>
              <a:rPr lang="fr-FR" sz="900" b="1" dirty="0">
                <a:latin typeface="+mj-lt"/>
              </a:rPr>
              <a:t> </a:t>
            </a:r>
            <a:r>
              <a:rPr lang="fr-FR" sz="900" b="1" dirty="0" err="1">
                <a:latin typeface="+mj-lt"/>
              </a:rPr>
              <a:t>reference</a:t>
            </a:r>
            <a:r>
              <a:rPr lang="fr-FR" sz="900" b="1" dirty="0">
                <a:latin typeface="+mj-lt"/>
              </a:rPr>
              <a:t> / reason:</a:t>
            </a:r>
          </a:p>
        </p:txBody>
      </p:sp>
      <p:sp>
        <p:nvSpPr>
          <p:cNvPr id="49" name="ZoneTexte 48"/>
          <p:cNvSpPr txBox="1"/>
          <p:nvPr/>
        </p:nvSpPr>
        <p:spPr>
          <a:xfrm>
            <a:off x="2441901" y="2083745"/>
            <a:ext cx="114866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latin typeface="+mj-lt"/>
              </a:rPr>
              <a:t>Motif / référence de la facture </a:t>
            </a:r>
          </a:p>
        </p:txBody>
      </p:sp>
      <p:cxnSp>
        <p:nvCxnSpPr>
          <p:cNvPr id="50" name="Connecteur droit 49"/>
          <p:cNvCxnSpPr/>
          <p:nvPr/>
        </p:nvCxnSpPr>
        <p:spPr>
          <a:xfrm>
            <a:off x="3752244" y="2115985"/>
            <a:ext cx="251049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2414172" y="318172"/>
            <a:ext cx="42553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SECURED RECEIPT </a:t>
            </a:r>
            <a:r>
              <a:rPr lang="fr-FR" sz="1400" dirty="0"/>
              <a:t>/ QUITTANCE SÉCURISÉE</a:t>
            </a:r>
          </a:p>
        </p:txBody>
      </p:sp>
      <p:pic>
        <p:nvPicPr>
          <p:cNvPr id="52" name="Image 5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4" t="91359" r="37100" b="2797"/>
          <a:stretch/>
        </p:blipFill>
        <p:spPr>
          <a:xfrm>
            <a:off x="2492631" y="2611754"/>
            <a:ext cx="4166124" cy="194807"/>
          </a:xfrm>
          <a:prstGeom prst="rect">
            <a:avLst/>
          </a:prstGeom>
        </p:spPr>
      </p:pic>
      <p:cxnSp>
        <p:nvCxnSpPr>
          <p:cNvPr id="53" name="Connecteur droit 52"/>
          <p:cNvCxnSpPr/>
          <p:nvPr/>
        </p:nvCxnSpPr>
        <p:spPr>
          <a:xfrm>
            <a:off x="6997227" y="1630153"/>
            <a:ext cx="94521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-79290" y="-56838"/>
            <a:ext cx="8268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" i="1" dirty="0">
                <a:solidFill>
                  <a:schemeClr val="bg1">
                    <a:lumMod val="85000"/>
                  </a:schemeClr>
                </a:solidFill>
                <a:latin typeface="Eras Bold ITC" panose="020B0907030504020204" pitchFamily="34" charset="0"/>
              </a:rPr>
              <a:t>FINTATOOFINTATOOFINTATOOFINTATOOFINTATOOFINTATOOFINTATOOFINTATOOFINTATOOFINTATOOFINTATOOFINTATOOFINTATOOFINTATOOFINTATOOFINTATOOFINTATOOFINTATOOFINTATOOFINTATOOFINTATOOFINTATOOFINTA</a:t>
            </a:r>
          </a:p>
          <a:p>
            <a:endParaRPr lang="fr-FR" sz="500" i="1" dirty="0">
              <a:solidFill>
                <a:schemeClr val="bg1">
                  <a:lumMod val="85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-79290" y="2762527"/>
            <a:ext cx="833531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" i="1" dirty="0">
                <a:solidFill>
                  <a:schemeClr val="bg1">
                    <a:lumMod val="95000"/>
                  </a:schemeClr>
                </a:solidFill>
                <a:latin typeface="Eras Bold ITC" panose="020B0907030504020204" pitchFamily="34" charset="0"/>
              </a:rPr>
              <a:t>FINTATOOFINTATOOFINTATOOFINTATOOFINTATOOFINTATOOFINTATOOFINTATOOFINTATOOFINTATOOFINTATOOFINTATOOFINTATOOFINTATOOFINTATOOFINTATOOFINTATOOFINTATOOFINTATOOFINTATOOFINTATOOFINTATOOFINTA</a:t>
            </a:r>
          </a:p>
        </p:txBody>
      </p:sp>
      <p:sp>
        <p:nvSpPr>
          <p:cNvPr id="57" name="ZoneTexte 56"/>
          <p:cNvSpPr txBox="1"/>
          <p:nvPr/>
        </p:nvSpPr>
        <p:spPr>
          <a:xfrm rot="5400000">
            <a:off x="6585820" y="1343074"/>
            <a:ext cx="295449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" i="1" dirty="0">
                <a:solidFill>
                  <a:schemeClr val="bg1">
                    <a:lumMod val="95000"/>
                  </a:schemeClr>
                </a:solidFill>
                <a:latin typeface="Eras Bold ITC" panose="020B0907030504020204" pitchFamily="34" charset="0"/>
              </a:rPr>
              <a:t>TOOFINTATOOFINTATOOFINTATOOFINTATOOFINTATOOFINTATOOFINTATOOFIN</a:t>
            </a:r>
          </a:p>
        </p:txBody>
      </p:sp>
      <p:sp>
        <p:nvSpPr>
          <p:cNvPr id="58" name="ZoneTexte 57"/>
          <p:cNvSpPr txBox="1"/>
          <p:nvPr/>
        </p:nvSpPr>
        <p:spPr>
          <a:xfrm>
            <a:off x="2438595" y="1315353"/>
            <a:ext cx="44111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latin typeface="+mj-lt"/>
              </a:rPr>
              <a:t>Reçu de</a:t>
            </a:r>
          </a:p>
        </p:txBody>
      </p:sp>
      <p:sp>
        <p:nvSpPr>
          <p:cNvPr id="59" name="ZoneTexte 58"/>
          <p:cNvSpPr txBox="1"/>
          <p:nvPr/>
        </p:nvSpPr>
        <p:spPr>
          <a:xfrm>
            <a:off x="4457265" y="1422108"/>
            <a:ext cx="4103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+mj-lt"/>
              </a:rPr>
              <a:t>NIU:</a:t>
            </a:r>
          </a:p>
        </p:txBody>
      </p:sp>
      <p:cxnSp>
        <p:nvCxnSpPr>
          <p:cNvPr id="60" name="Connecteur droit 59"/>
          <p:cNvCxnSpPr/>
          <p:nvPr/>
        </p:nvCxnSpPr>
        <p:spPr>
          <a:xfrm>
            <a:off x="4742718" y="1580237"/>
            <a:ext cx="1520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/>
          <p:cNvCxnSpPr/>
          <p:nvPr/>
        </p:nvCxnSpPr>
        <p:spPr>
          <a:xfrm>
            <a:off x="2527914" y="2305722"/>
            <a:ext cx="222226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/>
          <p:cNvCxnSpPr/>
          <p:nvPr/>
        </p:nvCxnSpPr>
        <p:spPr>
          <a:xfrm>
            <a:off x="5486567" y="2305327"/>
            <a:ext cx="77617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ZoneTexte 62"/>
          <p:cNvSpPr txBox="1"/>
          <p:nvPr/>
        </p:nvSpPr>
        <p:spPr>
          <a:xfrm>
            <a:off x="3668691" y="781973"/>
            <a:ext cx="13544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>
                <a:latin typeface="+mj-lt"/>
              </a:rPr>
              <a:t>Transaction number</a:t>
            </a:r>
          </a:p>
        </p:txBody>
      </p:sp>
      <p:grpSp>
        <p:nvGrpSpPr>
          <p:cNvPr id="64" name="Groupe 63"/>
          <p:cNvGrpSpPr/>
          <p:nvPr/>
        </p:nvGrpSpPr>
        <p:grpSpPr>
          <a:xfrm>
            <a:off x="4853569" y="909921"/>
            <a:ext cx="1331991" cy="67370"/>
            <a:chOff x="760291" y="952190"/>
            <a:chExt cx="983130" cy="74894"/>
          </a:xfrm>
          <a:solidFill>
            <a:schemeClr val="tx1"/>
          </a:solidFill>
        </p:grpSpPr>
        <p:cxnSp>
          <p:nvCxnSpPr>
            <p:cNvPr id="65" name="Connecteur droit 64"/>
            <p:cNvCxnSpPr/>
            <p:nvPr/>
          </p:nvCxnSpPr>
          <p:spPr>
            <a:xfrm>
              <a:off x="760292" y="955512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/>
            <p:cNvCxnSpPr/>
            <p:nvPr/>
          </p:nvCxnSpPr>
          <p:spPr>
            <a:xfrm>
              <a:off x="822295" y="952775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/>
            <p:cNvCxnSpPr/>
            <p:nvPr/>
          </p:nvCxnSpPr>
          <p:spPr>
            <a:xfrm rot="5400000">
              <a:off x="792533" y="991685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/>
            <p:cNvCxnSpPr/>
            <p:nvPr/>
          </p:nvCxnSpPr>
          <p:spPr>
            <a:xfrm>
              <a:off x="837417" y="955512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/>
            <p:cNvCxnSpPr/>
            <p:nvPr/>
          </p:nvCxnSpPr>
          <p:spPr>
            <a:xfrm>
              <a:off x="899421" y="952775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/>
            <p:cNvCxnSpPr/>
            <p:nvPr/>
          </p:nvCxnSpPr>
          <p:spPr>
            <a:xfrm rot="5400000">
              <a:off x="869660" y="991685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/>
            <p:cNvCxnSpPr/>
            <p:nvPr/>
          </p:nvCxnSpPr>
          <p:spPr>
            <a:xfrm>
              <a:off x="917657" y="955932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/>
            <p:cNvCxnSpPr/>
            <p:nvPr/>
          </p:nvCxnSpPr>
          <p:spPr>
            <a:xfrm>
              <a:off x="979661" y="953195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/>
            <p:cNvCxnSpPr/>
            <p:nvPr/>
          </p:nvCxnSpPr>
          <p:spPr>
            <a:xfrm rot="5400000">
              <a:off x="949899" y="992105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/>
            <p:cNvCxnSpPr/>
            <p:nvPr/>
          </p:nvCxnSpPr>
          <p:spPr>
            <a:xfrm>
              <a:off x="994782" y="955932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/>
            <p:cNvCxnSpPr/>
            <p:nvPr/>
          </p:nvCxnSpPr>
          <p:spPr>
            <a:xfrm>
              <a:off x="1056786" y="953195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/>
            <p:cNvCxnSpPr/>
            <p:nvPr/>
          </p:nvCxnSpPr>
          <p:spPr>
            <a:xfrm rot="5400000">
              <a:off x="1027025" y="992105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/>
            <p:cNvCxnSpPr/>
            <p:nvPr/>
          </p:nvCxnSpPr>
          <p:spPr>
            <a:xfrm>
              <a:off x="1102249" y="954928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/>
            <p:cNvCxnSpPr/>
            <p:nvPr/>
          </p:nvCxnSpPr>
          <p:spPr>
            <a:xfrm>
              <a:off x="1164253" y="95219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/>
            <p:cNvCxnSpPr/>
            <p:nvPr/>
          </p:nvCxnSpPr>
          <p:spPr>
            <a:xfrm rot="5400000">
              <a:off x="1134490" y="99110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/>
            <p:cNvCxnSpPr/>
            <p:nvPr/>
          </p:nvCxnSpPr>
          <p:spPr>
            <a:xfrm>
              <a:off x="1179374" y="954928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/>
            <p:cNvCxnSpPr/>
            <p:nvPr/>
          </p:nvCxnSpPr>
          <p:spPr>
            <a:xfrm>
              <a:off x="1241378" y="95219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/>
            <p:cNvCxnSpPr/>
            <p:nvPr/>
          </p:nvCxnSpPr>
          <p:spPr>
            <a:xfrm rot="5400000">
              <a:off x="1211617" y="99110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/>
            <p:cNvCxnSpPr/>
            <p:nvPr/>
          </p:nvCxnSpPr>
          <p:spPr>
            <a:xfrm>
              <a:off x="1259614" y="955347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/>
            <p:cNvCxnSpPr/>
            <p:nvPr/>
          </p:nvCxnSpPr>
          <p:spPr>
            <a:xfrm>
              <a:off x="1321618" y="95261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/>
            <p:cNvCxnSpPr/>
            <p:nvPr/>
          </p:nvCxnSpPr>
          <p:spPr>
            <a:xfrm rot="5400000">
              <a:off x="1291856" y="99152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/>
            <p:cNvCxnSpPr/>
            <p:nvPr/>
          </p:nvCxnSpPr>
          <p:spPr>
            <a:xfrm>
              <a:off x="1336739" y="955347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/>
            <p:cNvCxnSpPr/>
            <p:nvPr/>
          </p:nvCxnSpPr>
          <p:spPr>
            <a:xfrm>
              <a:off x="1398743" y="95261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/>
            <p:cNvCxnSpPr/>
            <p:nvPr/>
          </p:nvCxnSpPr>
          <p:spPr>
            <a:xfrm rot="5400000">
              <a:off x="1368982" y="99152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/>
            <p:cNvCxnSpPr/>
            <p:nvPr/>
          </p:nvCxnSpPr>
          <p:spPr>
            <a:xfrm>
              <a:off x="1444446" y="954928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/>
            <p:cNvCxnSpPr/>
            <p:nvPr/>
          </p:nvCxnSpPr>
          <p:spPr>
            <a:xfrm>
              <a:off x="1506449" y="95219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/>
            <p:cNvCxnSpPr/>
            <p:nvPr/>
          </p:nvCxnSpPr>
          <p:spPr>
            <a:xfrm rot="5400000">
              <a:off x="1476687" y="99110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/>
            <p:cNvCxnSpPr/>
            <p:nvPr/>
          </p:nvCxnSpPr>
          <p:spPr>
            <a:xfrm>
              <a:off x="1521571" y="954928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/>
            <p:cNvCxnSpPr/>
            <p:nvPr/>
          </p:nvCxnSpPr>
          <p:spPr>
            <a:xfrm>
              <a:off x="1583575" y="95219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/>
            <p:cNvCxnSpPr/>
            <p:nvPr/>
          </p:nvCxnSpPr>
          <p:spPr>
            <a:xfrm rot="5400000">
              <a:off x="1553814" y="99110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/>
            <p:cNvCxnSpPr/>
            <p:nvPr/>
          </p:nvCxnSpPr>
          <p:spPr>
            <a:xfrm>
              <a:off x="1601811" y="955347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/>
            <p:cNvCxnSpPr/>
            <p:nvPr/>
          </p:nvCxnSpPr>
          <p:spPr>
            <a:xfrm>
              <a:off x="1663815" y="95261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/>
            <p:cNvCxnSpPr/>
            <p:nvPr/>
          </p:nvCxnSpPr>
          <p:spPr>
            <a:xfrm rot="5400000">
              <a:off x="1634053" y="99152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/>
            <p:cNvCxnSpPr/>
            <p:nvPr/>
          </p:nvCxnSpPr>
          <p:spPr>
            <a:xfrm>
              <a:off x="1678936" y="955347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/>
            <p:cNvCxnSpPr/>
            <p:nvPr/>
          </p:nvCxnSpPr>
          <p:spPr>
            <a:xfrm>
              <a:off x="1740940" y="952610"/>
              <a:ext cx="0" cy="7115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/>
            <p:cNvCxnSpPr/>
            <p:nvPr/>
          </p:nvCxnSpPr>
          <p:spPr>
            <a:xfrm rot="5400000">
              <a:off x="1711179" y="991521"/>
              <a:ext cx="0" cy="644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Ellipse 100"/>
            <p:cNvSpPr/>
            <p:nvPr/>
          </p:nvSpPr>
          <p:spPr>
            <a:xfrm>
              <a:off x="1074093" y="1008242"/>
              <a:ext cx="11669" cy="1166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2" name="Ellipse 101"/>
            <p:cNvSpPr/>
            <p:nvPr/>
          </p:nvSpPr>
          <p:spPr>
            <a:xfrm>
              <a:off x="1413719" y="1010813"/>
              <a:ext cx="11669" cy="1166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3" name="ZoneTexte 102"/>
          <p:cNvSpPr txBox="1"/>
          <p:nvPr/>
        </p:nvSpPr>
        <p:spPr>
          <a:xfrm>
            <a:off x="3587947" y="889907"/>
            <a:ext cx="134846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" dirty="0">
                <a:latin typeface="+mj-lt"/>
              </a:rPr>
              <a:t>Numéro de transaction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3829852" y="797248"/>
            <a:ext cx="2432890" cy="268997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48235"/>
              </a:solidFill>
            </a:endParaRPr>
          </a:p>
        </p:txBody>
      </p:sp>
      <p:grpSp>
        <p:nvGrpSpPr>
          <p:cNvPr id="105" name="Groupe 104"/>
          <p:cNvGrpSpPr/>
          <p:nvPr/>
        </p:nvGrpSpPr>
        <p:grpSpPr>
          <a:xfrm>
            <a:off x="2311802" y="0"/>
            <a:ext cx="77478" cy="2810253"/>
            <a:chOff x="1747497" y="0"/>
            <a:chExt cx="77478" cy="2810253"/>
          </a:xfrm>
        </p:grpSpPr>
        <p:cxnSp>
          <p:nvCxnSpPr>
            <p:cNvPr id="106" name="Connecteur droit 105"/>
            <p:cNvCxnSpPr/>
            <p:nvPr/>
          </p:nvCxnSpPr>
          <p:spPr>
            <a:xfrm>
              <a:off x="1787891" y="0"/>
              <a:ext cx="0" cy="2729464"/>
            </a:xfrm>
            <a:prstGeom prst="line">
              <a:avLst/>
            </a:prstGeom>
            <a:ln w="95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7" name="Image 10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747497" y="2722684"/>
              <a:ext cx="77478" cy="87569"/>
            </a:xfrm>
            <a:prstGeom prst="rect">
              <a:avLst/>
            </a:prstGeom>
          </p:spPr>
        </p:pic>
      </p:grpSp>
      <p:cxnSp>
        <p:nvCxnSpPr>
          <p:cNvPr id="108" name="Connecteur droit 107"/>
          <p:cNvCxnSpPr/>
          <p:nvPr/>
        </p:nvCxnSpPr>
        <p:spPr>
          <a:xfrm>
            <a:off x="360001" y="0"/>
            <a:ext cx="0" cy="2886629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eur droit 108"/>
          <p:cNvCxnSpPr/>
          <p:nvPr/>
        </p:nvCxnSpPr>
        <p:spPr>
          <a:xfrm>
            <a:off x="360001" y="2588029"/>
            <a:ext cx="7739424" cy="0"/>
          </a:xfrm>
          <a:prstGeom prst="line">
            <a:avLst/>
          </a:prstGeom>
          <a:ln w="3175"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0" name="ZoneTexte 109"/>
          <p:cNvSpPr txBox="1"/>
          <p:nvPr/>
        </p:nvSpPr>
        <p:spPr>
          <a:xfrm>
            <a:off x="492790" y="58167"/>
            <a:ext cx="18574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00" b="1" dirty="0" err="1">
                <a:latin typeface="+mj-lt"/>
              </a:rPr>
              <a:t>Receipt</a:t>
            </a:r>
            <a:r>
              <a:rPr lang="fr-FR" sz="700" b="1" dirty="0">
                <a:latin typeface="+mj-lt"/>
              </a:rPr>
              <a:t> </a:t>
            </a:r>
            <a:r>
              <a:rPr lang="fr-FR" sz="700" dirty="0">
                <a:latin typeface="+mj-lt"/>
              </a:rPr>
              <a:t>/ Quittance   </a:t>
            </a:r>
            <a:r>
              <a:rPr lang="fr-FR" sz="700" b="1" dirty="0">
                <a:latin typeface="+mj-lt"/>
              </a:rPr>
              <a:t>N°  </a:t>
            </a:r>
            <a:r>
              <a:rPr lang="fr-FR" sz="700" b="1" dirty="0"/>
              <a:t>1887591 </a:t>
            </a:r>
          </a:p>
        </p:txBody>
      </p:sp>
      <p:sp>
        <p:nvSpPr>
          <p:cNvPr id="111" name="ZoneTexte 110"/>
          <p:cNvSpPr txBox="1"/>
          <p:nvPr/>
        </p:nvSpPr>
        <p:spPr>
          <a:xfrm>
            <a:off x="485343" y="259721"/>
            <a:ext cx="1864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/>
              <a:t>SECURED RECEIPT </a:t>
            </a:r>
            <a:endParaRPr lang="fr-FR" sz="800" dirty="0"/>
          </a:p>
          <a:p>
            <a:pPr algn="ctr"/>
            <a:r>
              <a:rPr lang="fr-FR" sz="600" dirty="0"/>
              <a:t>QUITTANCE SÉCURISÉE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430470" y="488324"/>
            <a:ext cx="1917201" cy="431089"/>
            <a:chOff x="430470" y="594158"/>
            <a:chExt cx="1917201" cy="431089"/>
          </a:xfrm>
        </p:grpSpPr>
        <p:sp>
          <p:nvSpPr>
            <p:cNvPr id="114" name="ZoneTexte 113"/>
            <p:cNvSpPr txBox="1"/>
            <p:nvPr/>
          </p:nvSpPr>
          <p:spPr>
            <a:xfrm>
              <a:off x="478628" y="594158"/>
              <a:ext cx="186157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>
                  <a:latin typeface="+mj-lt"/>
                </a:rPr>
                <a:t>Transaction number</a:t>
              </a:r>
            </a:p>
          </p:txBody>
        </p:sp>
        <p:grpSp>
          <p:nvGrpSpPr>
            <p:cNvPr id="115" name="Groupe 114"/>
            <p:cNvGrpSpPr/>
            <p:nvPr/>
          </p:nvGrpSpPr>
          <p:grpSpPr>
            <a:xfrm>
              <a:off x="678762" y="920465"/>
              <a:ext cx="1331991" cy="67370"/>
              <a:chOff x="760291" y="952190"/>
              <a:chExt cx="983130" cy="74894"/>
            </a:xfrm>
            <a:solidFill>
              <a:schemeClr val="tx1"/>
            </a:solidFill>
          </p:grpSpPr>
          <p:cxnSp>
            <p:nvCxnSpPr>
              <p:cNvPr id="116" name="Connecteur droit 115"/>
              <p:cNvCxnSpPr/>
              <p:nvPr/>
            </p:nvCxnSpPr>
            <p:spPr>
              <a:xfrm>
                <a:off x="760292" y="955512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/>
              <p:cNvCxnSpPr/>
              <p:nvPr/>
            </p:nvCxnSpPr>
            <p:spPr>
              <a:xfrm>
                <a:off x="822295" y="952775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/>
              <p:cNvCxnSpPr/>
              <p:nvPr/>
            </p:nvCxnSpPr>
            <p:spPr>
              <a:xfrm rot="5400000">
                <a:off x="792533" y="991685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/>
              <p:cNvCxnSpPr/>
              <p:nvPr/>
            </p:nvCxnSpPr>
            <p:spPr>
              <a:xfrm>
                <a:off x="837417" y="955512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Connecteur droit 119"/>
              <p:cNvCxnSpPr/>
              <p:nvPr/>
            </p:nvCxnSpPr>
            <p:spPr>
              <a:xfrm>
                <a:off x="899421" y="952775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necteur droit 120"/>
              <p:cNvCxnSpPr/>
              <p:nvPr/>
            </p:nvCxnSpPr>
            <p:spPr>
              <a:xfrm rot="5400000">
                <a:off x="869660" y="991685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Connecteur droit 121"/>
              <p:cNvCxnSpPr/>
              <p:nvPr/>
            </p:nvCxnSpPr>
            <p:spPr>
              <a:xfrm>
                <a:off x="917657" y="955932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Connecteur droit 122"/>
              <p:cNvCxnSpPr/>
              <p:nvPr/>
            </p:nvCxnSpPr>
            <p:spPr>
              <a:xfrm>
                <a:off x="979661" y="953195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Connecteur droit 123"/>
              <p:cNvCxnSpPr/>
              <p:nvPr/>
            </p:nvCxnSpPr>
            <p:spPr>
              <a:xfrm rot="5400000">
                <a:off x="949899" y="992105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Connecteur droit 124"/>
              <p:cNvCxnSpPr/>
              <p:nvPr/>
            </p:nvCxnSpPr>
            <p:spPr>
              <a:xfrm>
                <a:off x="994782" y="955932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Connecteur droit 125"/>
              <p:cNvCxnSpPr/>
              <p:nvPr/>
            </p:nvCxnSpPr>
            <p:spPr>
              <a:xfrm>
                <a:off x="1056786" y="953195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necteur droit 126"/>
              <p:cNvCxnSpPr/>
              <p:nvPr/>
            </p:nvCxnSpPr>
            <p:spPr>
              <a:xfrm rot="5400000">
                <a:off x="1027025" y="992105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Connecteur droit 127"/>
              <p:cNvCxnSpPr/>
              <p:nvPr/>
            </p:nvCxnSpPr>
            <p:spPr>
              <a:xfrm>
                <a:off x="1102249" y="954928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Connecteur droit 128"/>
              <p:cNvCxnSpPr/>
              <p:nvPr/>
            </p:nvCxnSpPr>
            <p:spPr>
              <a:xfrm>
                <a:off x="1164253" y="95219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Connecteur droit 129"/>
              <p:cNvCxnSpPr/>
              <p:nvPr/>
            </p:nvCxnSpPr>
            <p:spPr>
              <a:xfrm rot="5400000">
                <a:off x="1134490" y="99110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130"/>
              <p:cNvCxnSpPr/>
              <p:nvPr/>
            </p:nvCxnSpPr>
            <p:spPr>
              <a:xfrm>
                <a:off x="1179374" y="954928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necteur droit 131"/>
              <p:cNvCxnSpPr/>
              <p:nvPr/>
            </p:nvCxnSpPr>
            <p:spPr>
              <a:xfrm>
                <a:off x="1241378" y="95219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necteur droit 132"/>
              <p:cNvCxnSpPr/>
              <p:nvPr/>
            </p:nvCxnSpPr>
            <p:spPr>
              <a:xfrm rot="5400000">
                <a:off x="1211617" y="99110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Connecteur droit 133"/>
              <p:cNvCxnSpPr/>
              <p:nvPr/>
            </p:nvCxnSpPr>
            <p:spPr>
              <a:xfrm>
                <a:off x="1259614" y="955347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onnecteur droit 134"/>
              <p:cNvCxnSpPr/>
              <p:nvPr/>
            </p:nvCxnSpPr>
            <p:spPr>
              <a:xfrm>
                <a:off x="1321618" y="95261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necteur droit 135"/>
              <p:cNvCxnSpPr/>
              <p:nvPr/>
            </p:nvCxnSpPr>
            <p:spPr>
              <a:xfrm rot="5400000">
                <a:off x="1291856" y="99152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Connecteur droit 136"/>
              <p:cNvCxnSpPr/>
              <p:nvPr/>
            </p:nvCxnSpPr>
            <p:spPr>
              <a:xfrm>
                <a:off x="1336739" y="955347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necteur droit 137"/>
              <p:cNvCxnSpPr/>
              <p:nvPr/>
            </p:nvCxnSpPr>
            <p:spPr>
              <a:xfrm>
                <a:off x="1398743" y="95261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Connecteur droit 138"/>
              <p:cNvCxnSpPr/>
              <p:nvPr/>
            </p:nvCxnSpPr>
            <p:spPr>
              <a:xfrm rot="5400000">
                <a:off x="1368982" y="99152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necteur droit 139"/>
              <p:cNvCxnSpPr/>
              <p:nvPr/>
            </p:nvCxnSpPr>
            <p:spPr>
              <a:xfrm>
                <a:off x="1444446" y="954928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cteur droit 140"/>
              <p:cNvCxnSpPr/>
              <p:nvPr/>
            </p:nvCxnSpPr>
            <p:spPr>
              <a:xfrm>
                <a:off x="1506449" y="95219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necteur droit 141"/>
              <p:cNvCxnSpPr/>
              <p:nvPr/>
            </p:nvCxnSpPr>
            <p:spPr>
              <a:xfrm rot="5400000">
                <a:off x="1476687" y="99110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necteur droit 142"/>
              <p:cNvCxnSpPr/>
              <p:nvPr/>
            </p:nvCxnSpPr>
            <p:spPr>
              <a:xfrm>
                <a:off x="1521571" y="954928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necteur droit 143"/>
              <p:cNvCxnSpPr/>
              <p:nvPr/>
            </p:nvCxnSpPr>
            <p:spPr>
              <a:xfrm>
                <a:off x="1583575" y="95219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necteur droit 144"/>
              <p:cNvCxnSpPr/>
              <p:nvPr/>
            </p:nvCxnSpPr>
            <p:spPr>
              <a:xfrm rot="5400000">
                <a:off x="1553814" y="99110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necteur droit 145"/>
              <p:cNvCxnSpPr/>
              <p:nvPr/>
            </p:nvCxnSpPr>
            <p:spPr>
              <a:xfrm>
                <a:off x="1601811" y="955347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Connecteur droit 146"/>
              <p:cNvCxnSpPr/>
              <p:nvPr/>
            </p:nvCxnSpPr>
            <p:spPr>
              <a:xfrm>
                <a:off x="1663815" y="95261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cteur droit 147"/>
              <p:cNvCxnSpPr/>
              <p:nvPr/>
            </p:nvCxnSpPr>
            <p:spPr>
              <a:xfrm rot="5400000">
                <a:off x="1634053" y="99152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Connecteur droit 148"/>
              <p:cNvCxnSpPr/>
              <p:nvPr/>
            </p:nvCxnSpPr>
            <p:spPr>
              <a:xfrm>
                <a:off x="1678936" y="955347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Connecteur droit 149"/>
              <p:cNvCxnSpPr/>
              <p:nvPr/>
            </p:nvCxnSpPr>
            <p:spPr>
              <a:xfrm>
                <a:off x="1740940" y="952610"/>
                <a:ext cx="0" cy="71152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cteur droit 150"/>
              <p:cNvCxnSpPr/>
              <p:nvPr/>
            </p:nvCxnSpPr>
            <p:spPr>
              <a:xfrm rot="5400000">
                <a:off x="1711179" y="991521"/>
                <a:ext cx="0" cy="64484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" name="Ellipse 151"/>
              <p:cNvSpPr/>
              <p:nvPr/>
            </p:nvSpPr>
            <p:spPr>
              <a:xfrm>
                <a:off x="1074093" y="1008242"/>
                <a:ext cx="11669" cy="11669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3" name="Ellipse 152"/>
              <p:cNvSpPr/>
              <p:nvPr/>
            </p:nvSpPr>
            <p:spPr>
              <a:xfrm>
                <a:off x="1413719" y="1010813"/>
                <a:ext cx="11669" cy="11669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54" name="ZoneTexte 153"/>
            <p:cNvSpPr txBox="1"/>
            <p:nvPr/>
          </p:nvSpPr>
          <p:spPr>
            <a:xfrm>
              <a:off x="456291" y="704837"/>
              <a:ext cx="189138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+mj-lt"/>
                </a:rPr>
                <a:t>Numéro de transaction</a:t>
              </a: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430470" y="638118"/>
              <a:ext cx="1856657" cy="387129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548235"/>
                </a:solidFill>
              </a:endParaRPr>
            </a:p>
          </p:txBody>
        </p:sp>
      </p:grpSp>
      <p:sp>
        <p:nvSpPr>
          <p:cNvPr id="156" name="ZoneTexte 155"/>
          <p:cNvSpPr txBox="1"/>
          <p:nvPr/>
        </p:nvSpPr>
        <p:spPr>
          <a:xfrm>
            <a:off x="334575" y="1209766"/>
            <a:ext cx="8868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>
                <a:latin typeface="+mj-lt"/>
              </a:rPr>
              <a:t>Received</a:t>
            </a:r>
            <a:r>
              <a:rPr lang="fr-FR" sz="900" b="1" dirty="0">
                <a:latin typeface="+mj-lt"/>
              </a:rPr>
              <a:t> </a:t>
            </a:r>
            <a:r>
              <a:rPr lang="fr-FR" sz="900" b="1" dirty="0" err="1">
                <a:latin typeface="+mj-lt"/>
              </a:rPr>
              <a:t>from</a:t>
            </a:r>
            <a:r>
              <a:rPr lang="fr-FR" sz="900" b="1" dirty="0">
                <a:latin typeface="+mj-lt"/>
              </a:rPr>
              <a:t>:</a:t>
            </a:r>
          </a:p>
        </p:txBody>
      </p:sp>
      <p:sp>
        <p:nvSpPr>
          <p:cNvPr id="157" name="ZoneTexte 156"/>
          <p:cNvSpPr txBox="1"/>
          <p:nvPr/>
        </p:nvSpPr>
        <p:spPr>
          <a:xfrm>
            <a:off x="336171" y="1315584"/>
            <a:ext cx="44111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latin typeface="+mj-lt"/>
              </a:rPr>
              <a:t>Reçu de</a:t>
            </a:r>
          </a:p>
        </p:txBody>
      </p:sp>
      <p:cxnSp>
        <p:nvCxnSpPr>
          <p:cNvPr id="158" name="Connecteur droit 157"/>
          <p:cNvCxnSpPr/>
          <p:nvPr/>
        </p:nvCxnSpPr>
        <p:spPr>
          <a:xfrm>
            <a:off x="1118131" y="1359352"/>
            <a:ext cx="11689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ZoneTexte 162"/>
          <p:cNvSpPr txBox="1"/>
          <p:nvPr/>
        </p:nvSpPr>
        <p:spPr>
          <a:xfrm>
            <a:off x="341258" y="1422108"/>
            <a:ext cx="4103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+mj-lt"/>
              </a:rPr>
              <a:t>NIU:</a:t>
            </a:r>
          </a:p>
        </p:txBody>
      </p:sp>
      <p:cxnSp>
        <p:nvCxnSpPr>
          <p:cNvPr id="166" name="Connecteur droit 165"/>
          <p:cNvCxnSpPr/>
          <p:nvPr/>
        </p:nvCxnSpPr>
        <p:spPr>
          <a:xfrm>
            <a:off x="636010" y="1574951"/>
            <a:ext cx="16511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ZoneTexte 167"/>
          <p:cNvSpPr txBox="1"/>
          <p:nvPr/>
        </p:nvSpPr>
        <p:spPr>
          <a:xfrm>
            <a:off x="344625" y="1608094"/>
            <a:ext cx="11631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+mj-lt"/>
              </a:rPr>
              <a:t>The XAF </a:t>
            </a:r>
            <a:r>
              <a:rPr lang="fr-FR" sz="900" b="1" dirty="0" err="1">
                <a:latin typeface="+mj-lt"/>
              </a:rPr>
              <a:t>amount</a:t>
            </a:r>
            <a:r>
              <a:rPr lang="fr-FR" sz="900" b="1" dirty="0">
                <a:latin typeface="+mj-lt"/>
              </a:rPr>
              <a:t> of:</a:t>
            </a:r>
          </a:p>
        </p:txBody>
      </p:sp>
      <p:cxnSp>
        <p:nvCxnSpPr>
          <p:cNvPr id="170" name="Connecteur droit 169"/>
          <p:cNvCxnSpPr/>
          <p:nvPr/>
        </p:nvCxnSpPr>
        <p:spPr>
          <a:xfrm>
            <a:off x="1142061" y="1762103"/>
            <a:ext cx="114506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onnecteur droit 171"/>
          <p:cNvCxnSpPr/>
          <p:nvPr/>
        </p:nvCxnSpPr>
        <p:spPr>
          <a:xfrm>
            <a:off x="430470" y="1947518"/>
            <a:ext cx="185665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ZoneTexte 175"/>
          <p:cNvSpPr txBox="1"/>
          <p:nvPr/>
        </p:nvSpPr>
        <p:spPr>
          <a:xfrm>
            <a:off x="360982" y="1710269"/>
            <a:ext cx="11753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latin typeface="+mj-lt"/>
              </a:rPr>
              <a:t>Le montant XAF de</a:t>
            </a:r>
          </a:p>
        </p:txBody>
      </p:sp>
      <p:sp>
        <p:nvSpPr>
          <p:cNvPr id="177" name="ZoneTexte 176"/>
          <p:cNvSpPr txBox="1"/>
          <p:nvPr/>
        </p:nvSpPr>
        <p:spPr>
          <a:xfrm>
            <a:off x="329147" y="1975404"/>
            <a:ext cx="11161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>
                <a:latin typeface="+mj-lt"/>
              </a:rPr>
              <a:t>Invoice</a:t>
            </a:r>
            <a:r>
              <a:rPr lang="fr-FR" sz="900" b="1" dirty="0">
                <a:latin typeface="+mj-lt"/>
              </a:rPr>
              <a:t> </a:t>
            </a:r>
            <a:r>
              <a:rPr lang="fr-FR" sz="900" b="1" dirty="0" err="1">
                <a:latin typeface="+mj-lt"/>
              </a:rPr>
              <a:t>ref</a:t>
            </a:r>
            <a:r>
              <a:rPr lang="fr-FR" sz="900" b="1" dirty="0">
                <a:latin typeface="+mj-lt"/>
              </a:rPr>
              <a:t> / reason:</a:t>
            </a:r>
          </a:p>
        </p:txBody>
      </p:sp>
      <p:cxnSp>
        <p:nvCxnSpPr>
          <p:cNvPr id="178" name="Connecteur droit 177"/>
          <p:cNvCxnSpPr/>
          <p:nvPr/>
        </p:nvCxnSpPr>
        <p:spPr>
          <a:xfrm>
            <a:off x="1330561" y="2125219"/>
            <a:ext cx="95656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Connecteur droit 179"/>
          <p:cNvCxnSpPr/>
          <p:nvPr/>
        </p:nvCxnSpPr>
        <p:spPr>
          <a:xfrm>
            <a:off x="430470" y="2305327"/>
            <a:ext cx="71630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ZoneTexte 181"/>
          <p:cNvSpPr txBox="1"/>
          <p:nvPr/>
        </p:nvSpPr>
        <p:spPr>
          <a:xfrm>
            <a:off x="1066833" y="2156276"/>
            <a:ext cx="9074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+mj-lt"/>
              </a:rPr>
              <a:t>Phone N°:</a:t>
            </a:r>
          </a:p>
        </p:txBody>
      </p:sp>
      <p:cxnSp>
        <p:nvCxnSpPr>
          <p:cNvPr id="185" name="Connecteur droit 184"/>
          <p:cNvCxnSpPr/>
          <p:nvPr/>
        </p:nvCxnSpPr>
        <p:spPr>
          <a:xfrm>
            <a:off x="1632642" y="2305327"/>
            <a:ext cx="64966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ZoneTexte 187"/>
          <p:cNvSpPr txBox="1"/>
          <p:nvPr/>
        </p:nvSpPr>
        <p:spPr>
          <a:xfrm>
            <a:off x="1073182" y="2258464"/>
            <a:ext cx="51927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latin typeface="+mj-lt"/>
              </a:rPr>
              <a:t>téléphone</a:t>
            </a:r>
            <a:endParaRPr lang="fr-FR" sz="600" i="1" dirty="0">
              <a:latin typeface="+mj-lt"/>
            </a:endParaRPr>
          </a:p>
        </p:txBody>
      </p:sp>
      <p:cxnSp>
        <p:nvCxnSpPr>
          <p:cNvPr id="193" name="Connecteur droit 192"/>
          <p:cNvCxnSpPr/>
          <p:nvPr/>
        </p:nvCxnSpPr>
        <p:spPr>
          <a:xfrm>
            <a:off x="743146" y="2532312"/>
            <a:ext cx="94521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/>
          <p:cNvCxnSpPr/>
          <p:nvPr/>
        </p:nvCxnSpPr>
        <p:spPr>
          <a:xfrm flipH="1">
            <a:off x="955574" y="2434770"/>
            <a:ext cx="43030" cy="849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Connecteur droit 194"/>
          <p:cNvCxnSpPr/>
          <p:nvPr/>
        </p:nvCxnSpPr>
        <p:spPr>
          <a:xfrm flipH="1">
            <a:off x="1234888" y="2433860"/>
            <a:ext cx="43030" cy="849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ZoneTexte 195"/>
          <p:cNvSpPr txBox="1"/>
          <p:nvPr/>
        </p:nvSpPr>
        <p:spPr>
          <a:xfrm>
            <a:off x="330140" y="2383163"/>
            <a:ext cx="4398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+mj-lt"/>
              </a:rPr>
              <a:t>Date:</a:t>
            </a:r>
          </a:p>
        </p:txBody>
      </p:sp>
      <p:sp>
        <p:nvSpPr>
          <p:cNvPr id="214" name="ZoneTexte 213"/>
          <p:cNvSpPr txBox="1"/>
          <p:nvPr/>
        </p:nvSpPr>
        <p:spPr>
          <a:xfrm>
            <a:off x="339301" y="2078768"/>
            <a:ext cx="114866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latin typeface="+mj-lt"/>
              </a:rPr>
              <a:t>Motif / référence de la facture </a:t>
            </a:r>
          </a:p>
        </p:txBody>
      </p:sp>
      <p:sp>
        <p:nvSpPr>
          <p:cNvPr id="179" name="ZoneTexte 178"/>
          <p:cNvSpPr txBox="1"/>
          <p:nvPr/>
        </p:nvSpPr>
        <p:spPr>
          <a:xfrm>
            <a:off x="344793" y="1065331"/>
            <a:ext cx="61606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latin typeface="+mj-lt"/>
              </a:rPr>
              <a:t>Montant</a:t>
            </a:r>
          </a:p>
        </p:txBody>
      </p:sp>
      <p:sp>
        <p:nvSpPr>
          <p:cNvPr id="181" name="ZoneTexte 180"/>
          <p:cNvSpPr txBox="1"/>
          <p:nvPr/>
        </p:nvSpPr>
        <p:spPr>
          <a:xfrm>
            <a:off x="342255" y="964024"/>
            <a:ext cx="5875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+mj-lt"/>
              </a:rPr>
              <a:t>Amount</a:t>
            </a:r>
          </a:p>
        </p:txBody>
      </p:sp>
      <p:sp>
        <p:nvSpPr>
          <p:cNvPr id="184" name="Rectangle 183"/>
          <p:cNvSpPr/>
          <p:nvPr/>
        </p:nvSpPr>
        <p:spPr>
          <a:xfrm>
            <a:off x="933037" y="981414"/>
            <a:ext cx="1277678" cy="2303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48235"/>
              </a:solidFill>
            </a:endParaRPr>
          </a:p>
        </p:txBody>
      </p:sp>
      <p:grpSp>
        <p:nvGrpSpPr>
          <p:cNvPr id="56" name="Groupe 55"/>
          <p:cNvGrpSpPr/>
          <p:nvPr/>
        </p:nvGrpSpPr>
        <p:grpSpPr>
          <a:xfrm>
            <a:off x="938973" y="1171717"/>
            <a:ext cx="1265147" cy="36859"/>
            <a:chOff x="938973" y="1166955"/>
            <a:chExt cx="1265147" cy="36859"/>
          </a:xfrm>
        </p:grpSpPr>
        <p:sp>
          <p:nvSpPr>
            <p:cNvPr id="187" name="Rectangle 186"/>
            <p:cNvSpPr/>
            <p:nvPr/>
          </p:nvSpPr>
          <p:spPr>
            <a:xfrm>
              <a:off x="938973" y="1167814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fr-FR"/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2168120" y="1166955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fr-FR"/>
            </a:p>
          </p:txBody>
        </p:sp>
      </p:grpSp>
      <p:cxnSp>
        <p:nvCxnSpPr>
          <p:cNvPr id="192" name="Connecteur droit 191"/>
          <p:cNvCxnSpPr/>
          <p:nvPr/>
        </p:nvCxnSpPr>
        <p:spPr>
          <a:xfrm>
            <a:off x="1024799" y="1177350"/>
            <a:ext cx="10908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Rectangle 202"/>
          <p:cNvSpPr/>
          <p:nvPr/>
        </p:nvSpPr>
        <p:spPr>
          <a:xfrm>
            <a:off x="941276" y="987336"/>
            <a:ext cx="36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fr-FR"/>
          </a:p>
        </p:txBody>
      </p:sp>
      <p:sp>
        <p:nvSpPr>
          <p:cNvPr id="204" name="Rectangle 203"/>
          <p:cNvSpPr/>
          <p:nvPr/>
        </p:nvSpPr>
        <p:spPr>
          <a:xfrm>
            <a:off x="2170423" y="988858"/>
            <a:ext cx="36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87647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172</Words>
  <Application>Microsoft Office PowerPoint</Application>
  <PresentationFormat>Personnalisé</PresentationFormat>
  <Paragraphs>51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Eras Bold ITC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Frank Sele</dc:creator>
  <cp:lastModifiedBy>Nadège BIBOUTH</cp:lastModifiedBy>
  <cp:revision>19</cp:revision>
  <dcterms:created xsi:type="dcterms:W3CDTF">2020-03-06T07:22:12Z</dcterms:created>
  <dcterms:modified xsi:type="dcterms:W3CDTF">2020-03-06T14:31:25Z</dcterms:modified>
</cp:coreProperties>
</file>